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736284-E7C9-45FC-922D-2151EFB7CB4D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166385-ABD1-4C3B-87B0-046E5551BA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42910" y="2071678"/>
            <a:ext cx="7772400" cy="1470025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echnologies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85924">
            <a:off x="55672" y="77887"/>
            <a:ext cx="1063467" cy="124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043608" y="649093"/>
            <a:ext cx="515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COLEGIO DE FOMENTO</a:t>
            </a:r>
          </a:p>
          <a:p>
            <a:r>
              <a:rPr lang="es-E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MONTEAGUDO-NELVA</a:t>
            </a:r>
          </a:p>
        </p:txBody>
      </p:sp>
      <p:sp>
        <p:nvSpPr>
          <p:cNvPr id="7" name="6 Rectángulo"/>
          <p:cNvSpPr/>
          <p:nvPr/>
        </p:nvSpPr>
        <p:spPr>
          <a:xfrm rot="10800000" flipV="1">
            <a:off x="1142648" y="1305450"/>
            <a:ext cx="2952328" cy="23402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 BILINGÜE</a:t>
            </a:r>
          </a:p>
        </p:txBody>
      </p:sp>
      <p:pic>
        <p:nvPicPr>
          <p:cNvPr id="8" name="Picture 7" descr="http://www.fomento.edu/fomento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4624"/>
            <a:ext cx="576064" cy="5880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rmAutofit/>
          </a:bodyPr>
          <a:lstStyle/>
          <a:p>
            <a:r>
              <a:rPr lang="es-E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contents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467544" y="2060848"/>
            <a:ext cx="335758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Technology and society 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67544" y="2852936"/>
            <a:ext cx="3357586" cy="428628"/>
          </a:xfrm>
          <a:prstGeom prst="round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Household utilities</a:t>
            </a:r>
            <a:endPara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156176" y="2132856"/>
            <a:ext cx="2500330" cy="1285884"/>
          </a:xfrm>
          <a:prstGeom prst="round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House Design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Structural Forces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Building materials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Ecofriendly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Houses</a:t>
            </a:r>
            <a:endParaRPr lang="es-E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28596" y="3929066"/>
            <a:ext cx="5143536" cy="642942"/>
          </a:xfrm>
          <a:prstGeom prst="roundRect">
            <a:avLst>
              <a:gd name="adj" fmla="val 23439"/>
            </a:avLst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Graphic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expression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communication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500826" y="3857628"/>
            <a:ext cx="1857388" cy="756000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Scales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Perpectives</a:t>
            </a:r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E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28596" y="5000636"/>
            <a:ext cx="5143536" cy="642942"/>
          </a:xfrm>
          <a:prstGeom prst="roundRect">
            <a:avLst>
              <a:gd name="adj" fmla="val 23439"/>
            </a:avLst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Hardware and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operating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systems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500826" y="5072074"/>
            <a:ext cx="2428892" cy="898876"/>
          </a:xfrm>
          <a:prstGeom prst="round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Computer Elements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Using computer in technology classes</a:t>
            </a:r>
          </a:p>
          <a:p>
            <a:endParaRPr lang="es-E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28596" y="5929330"/>
            <a:ext cx="1928826" cy="642942"/>
          </a:xfrm>
          <a:prstGeom prst="roundRect">
            <a:avLst>
              <a:gd name="adj" fmla="val 23439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Electricity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3995936" y="2996952"/>
            <a:ext cx="2000264" cy="158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5643570" y="4214818"/>
            <a:ext cx="7920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643570" y="5286388"/>
            <a:ext cx="7920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467544" y="1268760"/>
            <a:ext cx="3357586" cy="4286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Technological</a:t>
            </a: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process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rmAutofit/>
          </a:bodyPr>
          <a:lstStyle/>
          <a:p>
            <a:r>
              <a:rPr lang="es-E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projects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00034" y="1643050"/>
            <a:ext cx="3571900" cy="1500198"/>
          </a:xfrm>
          <a:prstGeom prst="roundRect">
            <a:avLst>
              <a:gd name="adj" fmla="val 23439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I: </a:t>
            </a:r>
            <a:r>
              <a:rPr lang="en-US" sz="2400" dirty="0" smtClean="0"/>
              <a:t>eco friendly house contest</a:t>
            </a:r>
            <a:endParaRPr lang="es-ES" sz="2400" dirty="0" smtClean="0"/>
          </a:p>
          <a:p>
            <a:pPr algn="ctr"/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28596" y="4357694"/>
            <a:ext cx="3714776" cy="1500198"/>
          </a:xfrm>
          <a:prstGeom prst="roundRect">
            <a:avLst>
              <a:gd name="adj" fmla="val 23439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/>
              <a:t>Project II: </a:t>
            </a:r>
            <a:r>
              <a:rPr lang="en-US" dirty="0" err="1" smtClean="0"/>
              <a:t>airgenerator</a:t>
            </a:r>
            <a:endParaRPr lang="es-ES" dirty="0" smtClean="0"/>
          </a:p>
          <a:p>
            <a:pPr algn="ctr"/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i.telegraph.co.uk/multimedia/archive/02214/EastSussex_2214757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357298"/>
            <a:ext cx="3140870" cy="19621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2" descr="Resultado de imagen de aerogenerad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005064"/>
            <a:ext cx="2880320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Class Observations.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Student’s Folder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Class Activities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lang="en-US" sz="3200" dirty="0" smtClean="0">
                <a:solidFill>
                  <a:schemeClr val="tx2"/>
                </a:solidFill>
              </a:rPr>
              <a:t>Projects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Leadership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Tidiness and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behaviour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04800" y="285728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800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Evaluation</a:t>
            </a:r>
            <a:r>
              <a:rPr lang="es-ES" sz="4800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es-ES" sz="4800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tools</a:t>
            </a:r>
            <a:endParaRPr kumimoji="0" lang="es-ES" sz="4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386" name="Picture 2" descr="http://lnociar.weebly.com/uploads/1/3/5/5/13552886/812329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714620"/>
            <a:ext cx="2290156" cy="1476359"/>
          </a:xfrm>
          <a:prstGeom prst="rect">
            <a:avLst/>
          </a:prstGeom>
          <a:noFill/>
        </p:spPr>
      </p:pic>
      <p:pic>
        <p:nvPicPr>
          <p:cNvPr id="16388" name="Picture 4" descr="http://www.pcci.edu/ClinicsCamps/PrincipalsClinic/Images/Slides/Classroom_Observation-12709_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142984"/>
            <a:ext cx="3442710" cy="1291016"/>
          </a:xfrm>
          <a:prstGeom prst="rect">
            <a:avLst/>
          </a:prstGeom>
          <a:noFill/>
        </p:spPr>
      </p:pic>
      <p:pic>
        <p:nvPicPr>
          <p:cNvPr id="16390" name="Picture 6" descr="https://creativeactivities.files.wordpress.com/2010/06/classroom_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653136"/>
            <a:ext cx="2000264" cy="1817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79</Words>
  <Application>Microsoft Office PowerPoint</Application>
  <PresentationFormat>Presentación en pantalla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Diapositiva 1</vt:lpstr>
      <vt:lpstr>contents</vt:lpstr>
      <vt:lpstr>projects</vt:lpstr>
      <vt:lpstr>Diapositiva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</dc:creator>
  <cp:lastModifiedBy>PROFESESO1</cp:lastModifiedBy>
  <cp:revision>4</cp:revision>
  <dcterms:created xsi:type="dcterms:W3CDTF">2015-09-16T14:04:27Z</dcterms:created>
  <dcterms:modified xsi:type="dcterms:W3CDTF">2017-09-13T06:45:41Z</dcterms:modified>
</cp:coreProperties>
</file>